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4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25088-F9E5-44F8-AB83-2E7CA0D25AA6}" type="datetimeFigureOut">
              <a:rPr lang="en-AU" smtClean="0"/>
              <a:t>25/04/2019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34D9-D15B-4316-8A3E-8A759AD48E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83477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25088-F9E5-44F8-AB83-2E7CA0D25AA6}" type="datetimeFigureOut">
              <a:rPr lang="en-AU" smtClean="0"/>
              <a:t>25/04/2019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34D9-D15B-4316-8A3E-8A759AD48E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24784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25088-F9E5-44F8-AB83-2E7CA0D25AA6}" type="datetimeFigureOut">
              <a:rPr lang="en-AU" smtClean="0"/>
              <a:t>25/04/2019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34D9-D15B-4316-8A3E-8A759AD48E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20812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25088-F9E5-44F8-AB83-2E7CA0D25AA6}" type="datetimeFigureOut">
              <a:rPr lang="en-AU" smtClean="0"/>
              <a:t>25/04/2019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34D9-D15B-4316-8A3E-8A759AD48E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03707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25088-F9E5-44F8-AB83-2E7CA0D25AA6}" type="datetimeFigureOut">
              <a:rPr lang="en-AU" smtClean="0"/>
              <a:t>25/04/2019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34D9-D15B-4316-8A3E-8A759AD48E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69391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25088-F9E5-44F8-AB83-2E7CA0D25AA6}" type="datetimeFigureOut">
              <a:rPr lang="en-AU" smtClean="0"/>
              <a:t>25/04/2019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34D9-D15B-4316-8A3E-8A759AD48E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6688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25088-F9E5-44F8-AB83-2E7CA0D25AA6}" type="datetimeFigureOut">
              <a:rPr lang="en-AU" smtClean="0"/>
              <a:t>25/04/2019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34D9-D15B-4316-8A3E-8A759AD48E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01791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25088-F9E5-44F8-AB83-2E7CA0D25AA6}" type="datetimeFigureOut">
              <a:rPr lang="en-AU" smtClean="0"/>
              <a:t>25/04/2019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34D9-D15B-4316-8A3E-8A759AD48E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75648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25088-F9E5-44F8-AB83-2E7CA0D25AA6}" type="datetimeFigureOut">
              <a:rPr lang="en-AU" smtClean="0"/>
              <a:t>25/04/2019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34D9-D15B-4316-8A3E-8A759AD48E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00407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25088-F9E5-44F8-AB83-2E7CA0D25AA6}" type="datetimeFigureOut">
              <a:rPr lang="en-AU" smtClean="0"/>
              <a:t>25/04/2019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34D9-D15B-4316-8A3E-8A759AD48E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98947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25088-F9E5-44F8-AB83-2E7CA0D25AA6}" type="datetimeFigureOut">
              <a:rPr lang="en-AU" smtClean="0"/>
              <a:t>25/04/2019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34D9-D15B-4316-8A3E-8A759AD48E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96992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725088-F9E5-44F8-AB83-2E7CA0D25AA6}" type="datetimeFigureOut">
              <a:rPr lang="en-AU" smtClean="0"/>
              <a:t>25/04/2019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834D9-D15B-4316-8A3E-8A759AD48E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60079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iahlib@gmail.com" TargetMode="External"/><Relationship Id="rId7" Type="http://schemas.openxmlformats.org/officeDocument/2006/relationships/image" Target="../media/image2.png"/><Relationship Id="rId2" Type="http://schemas.openxmlformats.org/officeDocument/2006/relationships/hyperlink" Target="mailto:namaanda@staff.uns.ac.id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hyperlink" Target="https://library.uns.ac.id/using-research-tool/" TargetMode="External"/><Relationship Id="rId4" Type="http://schemas.openxmlformats.org/officeDocument/2006/relationships/hyperlink" Target="mailto:xxx@staff.uns.ac.i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28974"/>
            <a:ext cx="4546848" cy="634082"/>
          </a:xfrm>
        </p:spPr>
        <p:txBody>
          <a:bodyPr>
            <a:normAutofit/>
          </a:bodyPr>
          <a:lstStyle/>
          <a:p>
            <a:r>
              <a:rPr lang="en-AU" sz="2000" b="1" dirty="0" err="1" smtClean="0">
                <a:latin typeface="Bahnschrift Light" pitchFamily="34" charset="0"/>
              </a:rPr>
              <a:t>Pendaftaran</a:t>
            </a:r>
            <a:r>
              <a:rPr lang="en-AU" sz="2000" b="1" dirty="0" smtClean="0">
                <a:latin typeface="Bahnschrift Light" pitchFamily="34" charset="0"/>
              </a:rPr>
              <a:t> </a:t>
            </a:r>
            <a:r>
              <a:rPr lang="en-AU" sz="2000" b="1" dirty="0" err="1">
                <a:latin typeface="Bahnschrift Light" pitchFamily="34" charset="0"/>
              </a:rPr>
              <a:t>A</a:t>
            </a:r>
            <a:r>
              <a:rPr lang="en-AU" sz="2000" b="1" dirty="0" err="1" smtClean="0">
                <a:latin typeface="Bahnschrift Light" pitchFamily="34" charset="0"/>
              </a:rPr>
              <a:t>kun</a:t>
            </a:r>
            <a:r>
              <a:rPr lang="en-AU" sz="2000" b="1" dirty="0" smtClean="0">
                <a:latin typeface="Bahnschrift Light" pitchFamily="34" charset="0"/>
              </a:rPr>
              <a:t> </a:t>
            </a:r>
            <a:r>
              <a:rPr lang="en-AU" sz="2000" b="1" dirty="0" err="1">
                <a:latin typeface="Bahnschrift Light" pitchFamily="34" charset="0"/>
              </a:rPr>
              <a:t>T</a:t>
            </a:r>
            <a:r>
              <a:rPr lang="en-AU" sz="2000" b="1" dirty="0" err="1" smtClean="0">
                <a:latin typeface="Bahnschrift Light" pitchFamily="34" charset="0"/>
              </a:rPr>
              <a:t>urnitin</a:t>
            </a:r>
            <a:endParaRPr lang="en-AU" sz="2000" b="1" dirty="0">
              <a:latin typeface="Bahnschrift Light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1443892"/>
            <a:ext cx="84763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en-AU" sz="1600" dirty="0" err="1" smtClean="0">
                <a:latin typeface="Bahnschrift SemiBold" pitchFamily="34" charset="0"/>
              </a:rPr>
              <a:t>Kirimkan</a:t>
            </a:r>
            <a:r>
              <a:rPr lang="en-AU" sz="1600" dirty="0" smtClean="0">
                <a:latin typeface="Bahnschrift SemiBold" pitchFamily="34" charset="0"/>
              </a:rPr>
              <a:t>  first name, last name, email </a:t>
            </a:r>
            <a:r>
              <a:rPr lang="en-AU" sz="1600" dirty="0" smtClean="0">
                <a:latin typeface="Bahnschrift SemiBold" pitchFamily="34" charset="0"/>
                <a:hlinkClick r:id="rId2"/>
              </a:rPr>
              <a:t>namaanda@staff.uns.ac.id</a:t>
            </a:r>
            <a:r>
              <a:rPr lang="en-AU" sz="1600" dirty="0">
                <a:latin typeface="Bahnschrift SemiBold" pitchFamily="34" charset="0"/>
              </a:rPr>
              <a:t> </a:t>
            </a:r>
            <a:r>
              <a:rPr lang="en-AU" sz="1600" dirty="0" smtClean="0">
                <a:latin typeface="Bahnschrift SemiBold" pitchFamily="34" charset="0"/>
              </a:rPr>
              <a:t>  </a:t>
            </a:r>
            <a:r>
              <a:rPr lang="en-AU" sz="1600" dirty="0" err="1" smtClean="0">
                <a:latin typeface="Bahnschrift SemiBold" pitchFamily="34" charset="0"/>
              </a:rPr>
              <a:t>ke</a:t>
            </a:r>
            <a:r>
              <a:rPr lang="en-AU" sz="1600" dirty="0" smtClean="0">
                <a:latin typeface="Bahnschrift SemiBold" pitchFamily="34" charset="0"/>
              </a:rPr>
              <a:t> </a:t>
            </a:r>
            <a:r>
              <a:rPr lang="en-AU" sz="1600" dirty="0" smtClean="0">
                <a:latin typeface="Bahnschrift SemiBold" pitchFamily="34" charset="0"/>
                <a:hlinkClick r:id="rId3"/>
              </a:rPr>
              <a:t>riahlib@gmail.com</a:t>
            </a:r>
            <a:r>
              <a:rPr lang="en-AU" sz="1600" dirty="0" smtClean="0">
                <a:latin typeface="Bahnschrift SemiBold" pitchFamily="34" charset="0"/>
              </a:rPr>
              <a:t>  </a:t>
            </a:r>
            <a:r>
              <a:rPr lang="en-AU" sz="1600" dirty="0" smtClean="0">
                <a:solidFill>
                  <a:srgbClr val="C00000"/>
                </a:solidFill>
                <a:latin typeface="Bahnschrift SemiBold" pitchFamily="34" charset="0"/>
              </a:rPr>
              <a:t>(Admin/</a:t>
            </a:r>
            <a:r>
              <a:rPr lang="en-AU" sz="1600" dirty="0" err="1" smtClean="0">
                <a:solidFill>
                  <a:srgbClr val="C00000"/>
                </a:solidFill>
                <a:latin typeface="Bahnschrift SemiBold" pitchFamily="34" charset="0"/>
              </a:rPr>
              <a:t>perpustakaan</a:t>
            </a:r>
            <a:r>
              <a:rPr lang="en-AU" sz="1600" dirty="0" smtClean="0">
                <a:solidFill>
                  <a:srgbClr val="C00000"/>
                </a:solidFill>
                <a:latin typeface="Bahnschrift SemiBold" pitchFamily="34" charset="0"/>
              </a:rPr>
              <a:t> </a:t>
            </a:r>
            <a:r>
              <a:rPr lang="en-AU" sz="1600" dirty="0" err="1" smtClean="0">
                <a:solidFill>
                  <a:srgbClr val="C00000"/>
                </a:solidFill>
                <a:latin typeface="Bahnschrift SemiBold" pitchFamily="34" charset="0"/>
              </a:rPr>
              <a:t>akan</a:t>
            </a:r>
            <a:r>
              <a:rPr lang="en-AU" sz="1600" dirty="0" smtClean="0">
                <a:solidFill>
                  <a:srgbClr val="C00000"/>
                </a:solidFill>
                <a:latin typeface="Bahnschrift SemiBold" pitchFamily="34" charset="0"/>
              </a:rPr>
              <a:t>  </a:t>
            </a:r>
            <a:r>
              <a:rPr lang="en-AU" sz="1600" dirty="0" err="1" smtClean="0">
                <a:solidFill>
                  <a:srgbClr val="C00000"/>
                </a:solidFill>
                <a:latin typeface="Bahnschrift SemiBold" pitchFamily="34" charset="0"/>
              </a:rPr>
              <a:t>melakukan</a:t>
            </a:r>
            <a:r>
              <a:rPr lang="en-AU" sz="1600" dirty="0" smtClean="0">
                <a:solidFill>
                  <a:srgbClr val="C00000"/>
                </a:solidFill>
                <a:latin typeface="Bahnschrift SemiBold" pitchFamily="34" charset="0"/>
              </a:rPr>
              <a:t> </a:t>
            </a:r>
            <a:r>
              <a:rPr lang="en-AU" sz="1600" dirty="0" err="1" smtClean="0">
                <a:solidFill>
                  <a:srgbClr val="C00000"/>
                </a:solidFill>
                <a:latin typeface="Bahnschrift SemiBold" pitchFamily="34" charset="0"/>
              </a:rPr>
              <a:t>verifikasi</a:t>
            </a:r>
            <a:r>
              <a:rPr lang="en-AU" sz="1600" dirty="0" smtClean="0">
                <a:solidFill>
                  <a:srgbClr val="C00000"/>
                </a:solidFill>
                <a:latin typeface="Bahnschrift SemiBold" pitchFamily="34" charset="0"/>
              </a:rPr>
              <a:t> </a:t>
            </a:r>
            <a:r>
              <a:rPr lang="en-AU" sz="1600" dirty="0" err="1" smtClean="0">
                <a:solidFill>
                  <a:srgbClr val="C00000"/>
                </a:solidFill>
                <a:latin typeface="Bahnschrift SemiBold" pitchFamily="34" charset="0"/>
              </a:rPr>
              <a:t>dan</a:t>
            </a:r>
            <a:r>
              <a:rPr lang="en-AU" sz="1600" dirty="0" smtClean="0">
                <a:solidFill>
                  <a:srgbClr val="C00000"/>
                </a:solidFill>
                <a:latin typeface="Bahnschrift SemiBold" pitchFamily="34" charset="0"/>
              </a:rPr>
              <a:t> </a:t>
            </a:r>
            <a:r>
              <a:rPr lang="en-AU" sz="1600" i="1" dirty="0" smtClean="0">
                <a:solidFill>
                  <a:srgbClr val="C00000"/>
                </a:solidFill>
                <a:latin typeface="Bahnschrift SemiBold" pitchFamily="34" charset="0"/>
              </a:rPr>
              <a:t>invite  </a:t>
            </a:r>
            <a:r>
              <a:rPr lang="en-AU" sz="1600" dirty="0" smtClean="0">
                <a:solidFill>
                  <a:srgbClr val="C00000"/>
                </a:solidFill>
                <a:latin typeface="Bahnschrift SemiBold" pitchFamily="34" charset="0"/>
              </a:rPr>
              <a:t>email </a:t>
            </a:r>
            <a:r>
              <a:rPr lang="en-AU" sz="1600" dirty="0" err="1" smtClean="0">
                <a:solidFill>
                  <a:srgbClr val="C00000"/>
                </a:solidFill>
                <a:latin typeface="Bahnschrift SemiBold" pitchFamily="34" charset="0"/>
              </a:rPr>
              <a:t>anda</a:t>
            </a:r>
            <a:r>
              <a:rPr lang="en-AU" sz="1600" dirty="0" smtClean="0">
                <a:solidFill>
                  <a:srgbClr val="C00000"/>
                </a:solidFill>
                <a:latin typeface="Bahnschrift SemiBold" pitchFamily="34" charset="0"/>
              </a:rPr>
              <a:t>)</a:t>
            </a:r>
            <a:endParaRPr lang="en-AU" sz="16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2038172"/>
            <a:ext cx="60486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2"/>
            </a:pPr>
            <a:r>
              <a:rPr lang="en-AU" sz="1600" dirty="0" err="1" smtClean="0">
                <a:latin typeface="Bahnschrift SemiBold" pitchFamily="34" charset="0"/>
              </a:rPr>
              <a:t>Cek</a:t>
            </a:r>
            <a:r>
              <a:rPr lang="en-AU" sz="1600" dirty="0" smtClean="0">
                <a:latin typeface="Bahnschrift SemiBold" pitchFamily="34" charset="0"/>
              </a:rPr>
              <a:t> email </a:t>
            </a:r>
            <a:r>
              <a:rPr lang="en-AU" sz="1600" dirty="0" err="1" smtClean="0">
                <a:latin typeface="Bahnschrift SemiBold" pitchFamily="34" charset="0"/>
              </a:rPr>
              <a:t>anda</a:t>
            </a:r>
            <a:r>
              <a:rPr lang="en-AU" sz="1600" dirty="0" smtClean="0">
                <a:latin typeface="Bahnschrift SemiBold" pitchFamily="34" charset="0"/>
              </a:rPr>
              <a:t> di  </a:t>
            </a:r>
            <a:r>
              <a:rPr lang="en-AU" sz="1600" dirty="0" smtClean="0">
                <a:latin typeface="Bahnschrift SemiBold" pitchFamily="34" charset="0"/>
                <a:hlinkClick r:id="rId4"/>
              </a:rPr>
              <a:t>@staff.uns.ac.id</a:t>
            </a:r>
            <a:endParaRPr lang="en-AU" sz="1600" dirty="0" smtClean="0">
              <a:latin typeface="Bahnschrift SemiBold" pitchFamily="34" charset="0"/>
            </a:endParaRPr>
          </a:p>
          <a:p>
            <a:endParaRPr lang="en-AU" dirty="0" smtClean="0">
              <a:latin typeface="Bahnschrift SemiBold" pitchFamily="34" charset="0"/>
            </a:endParaRPr>
          </a:p>
          <a:p>
            <a:endParaRPr lang="en-AU" dirty="0">
              <a:latin typeface="Bahnschrift SemiBold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2518162"/>
            <a:ext cx="684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latin typeface="Bahnschrift SemiBold" pitchFamily="34" charset="0"/>
              </a:rPr>
              <a:t>3</a:t>
            </a:r>
            <a:r>
              <a:rPr lang="en-AU" sz="1600" dirty="0" smtClean="0"/>
              <a:t>. </a:t>
            </a:r>
            <a:r>
              <a:rPr lang="en-AU" sz="1600" dirty="0" smtClean="0"/>
              <a:t>   </a:t>
            </a:r>
            <a:r>
              <a:rPr lang="en-AU" sz="1600" dirty="0" err="1" smtClean="0">
                <a:latin typeface="Bahnschrift SemiBold" pitchFamily="34" charset="0"/>
              </a:rPr>
              <a:t>Ikuti</a:t>
            </a:r>
            <a:r>
              <a:rPr lang="en-AU" sz="1600" dirty="0" smtClean="0">
                <a:latin typeface="Bahnschrift SemiBold" pitchFamily="34" charset="0"/>
              </a:rPr>
              <a:t> </a:t>
            </a:r>
            <a:r>
              <a:rPr lang="en-AU" sz="1600" dirty="0" err="1" smtClean="0">
                <a:latin typeface="Bahnschrift SemiBold" pitchFamily="34" charset="0"/>
              </a:rPr>
              <a:t>panduan</a:t>
            </a:r>
            <a:r>
              <a:rPr lang="en-AU" sz="1600" dirty="0" smtClean="0">
                <a:latin typeface="Bahnschrift SemiBold" pitchFamily="34" charset="0"/>
              </a:rPr>
              <a:t> di </a:t>
            </a:r>
            <a:r>
              <a:rPr lang="en-AU" sz="1600" dirty="0" smtClean="0">
                <a:solidFill>
                  <a:srgbClr val="C00000"/>
                </a:solidFill>
                <a:latin typeface="Bahnschrift SemiBold" pitchFamily="34" charset="0"/>
                <a:hlinkClick r:id="rId5"/>
              </a:rPr>
              <a:t>https://library.uns.ac.id/using-research-tool/</a:t>
            </a:r>
            <a:endParaRPr lang="en-AU" sz="1600" dirty="0" smtClean="0">
              <a:solidFill>
                <a:srgbClr val="C00000"/>
              </a:solidFill>
              <a:latin typeface="Bahnschrift SemiBold" pitchFamily="34" charset="0"/>
            </a:endParaRPr>
          </a:p>
          <a:p>
            <a:endParaRPr lang="en-AU" dirty="0">
              <a:solidFill>
                <a:srgbClr val="C00000"/>
              </a:solidFill>
              <a:latin typeface="Bahnschrift SemiBold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724291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 smtClean="0">
                <a:latin typeface="Bahnschrift Light" pitchFamily="34" charset="0"/>
              </a:rPr>
              <a:t>(</a:t>
            </a:r>
            <a:r>
              <a:rPr lang="en-AU" b="1" dirty="0" err="1" smtClean="0">
                <a:latin typeface="Bahnschrift Light" pitchFamily="34" charset="0"/>
              </a:rPr>
              <a:t>Khusus</a:t>
            </a:r>
            <a:r>
              <a:rPr lang="en-AU" b="1" dirty="0" smtClean="0">
                <a:latin typeface="Bahnschrift Light" pitchFamily="34" charset="0"/>
              </a:rPr>
              <a:t> </a:t>
            </a:r>
            <a:r>
              <a:rPr lang="en-AU" b="1" dirty="0" err="1" smtClean="0">
                <a:latin typeface="Bahnschrift Light" pitchFamily="34" charset="0"/>
              </a:rPr>
              <a:t>Tenaga</a:t>
            </a:r>
            <a:r>
              <a:rPr lang="en-AU" b="1" dirty="0" smtClean="0">
                <a:latin typeface="Bahnschrift Light" pitchFamily="34" charset="0"/>
              </a:rPr>
              <a:t> </a:t>
            </a:r>
            <a:r>
              <a:rPr lang="en-AU" b="1" dirty="0" err="1" smtClean="0">
                <a:latin typeface="Bahnschrift Light" pitchFamily="34" charset="0"/>
              </a:rPr>
              <a:t>Pendidik</a:t>
            </a:r>
            <a:r>
              <a:rPr lang="en-AU" b="1" dirty="0" smtClean="0">
                <a:latin typeface="Bahnschrift Light" pitchFamily="34" charset="0"/>
              </a:rPr>
              <a:t> </a:t>
            </a:r>
            <a:r>
              <a:rPr lang="en-AU" b="1" dirty="0" err="1" smtClean="0">
                <a:latin typeface="Bahnschrift Light" pitchFamily="34" charset="0"/>
              </a:rPr>
              <a:t>dan</a:t>
            </a:r>
            <a:r>
              <a:rPr lang="en-AU" b="1" dirty="0" smtClean="0">
                <a:latin typeface="Bahnschrift Light" pitchFamily="34" charset="0"/>
              </a:rPr>
              <a:t> </a:t>
            </a:r>
            <a:r>
              <a:rPr lang="en-AU" b="1" dirty="0" err="1" smtClean="0">
                <a:latin typeface="Bahnschrift Light" pitchFamily="34" charset="0"/>
              </a:rPr>
              <a:t>Kependidikan</a:t>
            </a:r>
            <a:r>
              <a:rPr lang="en-AU" b="1" dirty="0" smtClean="0">
                <a:latin typeface="Bahnschrift Light" pitchFamily="34" charset="0"/>
              </a:rPr>
              <a:t> UNS</a:t>
            </a:r>
            <a:r>
              <a:rPr lang="en-AU" b="1" dirty="0" smtClean="0">
                <a:latin typeface="Bahnschrift Light" pitchFamily="34" charset="0"/>
              </a:rPr>
              <a:t>)</a:t>
            </a:r>
            <a:endParaRPr lang="en-AU" b="1" dirty="0">
              <a:latin typeface="Bahnschrift Light" pitchFamily="34" charset="0"/>
            </a:endParaRPr>
          </a:p>
        </p:txBody>
      </p:sp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46377"/>
            <a:ext cx="2657872" cy="1388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87" r="44072" b="13916"/>
          <a:stretch/>
        </p:blipFill>
        <p:spPr bwMode="auto">
          <a:xfrm>
            <a:off x="611560" y="2961502"/>
            <a:ext cx="5256584" cy="356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ular Callout 9"/>
          <p:cNvSpPr/>
          <p:nvPr/>
        </p:nvSpPr>
        <p:spPr>
          <a:xfrm>
            <a:off x="4860032" y="4493388"/>
            <a:ext cx="3456384" cy="663803"/>
          </a:xfrm>
          <a:prstGeom prst="wedgeRectCallout">
            <a:avLst>
              <a:gd name="adj1" fmla="val -20172"/>
              <a:gd name="adj2" fmla="val 6023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 err="1" smtClean="0">
                <a:solidFill>
                  <a:schemeClr val="tx1"/>
                </a:solidFill>
              </a:rPr>
              <a:t>Klik</a:t>
            </a:r>
            <a:endParaRPr lang="en-AU" b="1" dirty="0" smtClean="0">
              <a:solidFill>
                <a:schemeClr val="tx1"/>
              </a:solidFill>
            </a:endParaRPr>
          </a:p>
          <a:p>
            <a:pPr algn="ctr"/>
            <a:r>
              <a:rPr lang="en-AU" b="1" dirty="0" smtClean="0">
                <a:solidFill>
                  <a:schemeClr val="tx1"/>
                </a:solidFill>
              </a:rPr>
              <a:t>Manual Instructor </a:t>
            </a:r>
            <a:r>
              <a:rPr lang="en-AU" b="1" dirty="0" err="1" smtClean="0">
                <a:solidFill>
                  <a:schemeClr val="tx1"/>
                </a:solidFill>
              </a:rPr>
              <a:t>Turnitin</a:t>
            </a:r>
            <a:endParaRPr lang="en-AU" b="1" dirty="0">
              <a:solidFill>
                <a:schemeClr val="tx1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3131840" y="4653136"/>
            <a:ext cx="1728192" cy="1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1855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51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Pendaftaran Akun Turnitin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17</cp:revision>
  <dcterms:created xsi:type="dcterms:W3CDTF">2019-02-25T02:33:26Z</dcterms:created>
  <dcterms:modified xsi:type="dcterms:W3CDTF">2019-04-25T08:03:42Z</dcterms:modified>
</cp:coreProperties>
</file>